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5" r:id="rId1"/>
  </p:sldMasterIdLst>
  <p:sldIdLst>
    <p:sldId id="262" r:id="rId2"/>
    <p:sldId id="258" r:id="rId3"/>
    <p:sldId id="259" r:id="rId4"/>
    <p:sldId id="260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4779" autoAdjust="0"/>
    <p:restoredTop sz="94660"/>
  </p:normalViewPr>
  <p:slideViewPr>
    <p:cSldViewPr snapToGrid="0">
      <p:cViewPr varScale="1">
        <p:scale>
          <a:sx n="74" d="100"/>
          <a:sy n="74" d="100"/>
        </p:scale>
        <p:origin x="13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80A56-4845-4E67-B391-0E6352949A23}" type="datetimeFigureOut">
              <a:rPr lang="en-US" smtClean="0"/>
              <a:t>4/7/2018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C1F1B-E70B-4261-9A11-01CF908E61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07962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80A56-4845-4E67-B391-0E6352949A23}" type="datetimeFigureOut">
              <a:rPr lang="en-US" smtClean="0"/>
              <a:t>4/7/2018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C1F1B-E70B-4261-9A11-01CF908E61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40923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80A56-4845-4E67-B391-0E6352949A23}" type="datetimeFigureOut">
              <a:rPr lang="en-US" smtClean="0"/>
              <a:t>4/7/2018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C1F1B-E70B-4261-9A11-01CF908E61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88719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80A56-4845-4E67-B391-0E6352949A23}" type="datetimeFigureOut">
              <a:rPr lang="en-US" smtClean="0"/>
              <a:t>4/7/2018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C1F1B-E70B-4261-9A11-01CF908E61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147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80A56-4845-4E67-B391-0E6352949A23}" type="datetimeFigureOut">
              <a:rPr lang="en-US" smtClean="0"/>
              <a:t>4/7/2018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C1F1B-E70B-4261-9A11-01CF908E61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87260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80A56-4845-4E67-B391-0E6352949A23}" type="datetimeFigureOut">
              <a:rPr lang="en-US" smtClean="0"/>
              <a:t>4/7/2018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C1F1B-E70B-4261-9A11-01CF908E61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2174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80A56-4845-4E67-B391-0E6352949A23}" type="datetimeFigureOut">
              <a:rPr lang="en-US" smtClean="0"/>
              <a:t>4/7/2018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C1F1B-E70B-4261-9A11-01CF908E61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6350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80A56-4845-4E67-B391-0E6352949A23}" type="datetimeFigureOut">
              <a:rPr lang="en-US" smtClean="0"/>
              <a:t>4/7/2018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C1F1B-E70B-4261-9A11-01CF908E61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9078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80A56-4845-4E67-B391-0E6352949A23}" type="datetimeFigureOut">
              <a:rPr lang="en-US" smtClean="0"/>
              <a:t>4/7/2018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C1F1B-E70B-4261-9A11-01CF908E61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82425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80A56-4845-4E67-B391-0E6352949A23}" type="datetimeFigureOut">
              <a:rPr lang="en-US" smtClean="0"/>
              <a:t>4/7/2018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C1F1B-E70B-4261-9A11-01CF908E61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1154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80A56-4845-4E67-B391-0E6352949A23}" type="datetimeFigureOut">
              <a:rPr lang="en-US" smtClean="0"/>
              <a:t>4/7/2018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C1F1B-E70B-4261-9A11-01CF908E61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89833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6000">
              <a:schemeClr val="accent4">
                <a:lumMod val="20000"/>
                <a:lumOff val="80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87000">
              <a:srgbClr val="00B050"/>
            </a:gs>
            <a:gs pos="100000">
              <a:schemeClr val="accent1">
                <a:lumMod val="30000"/>
                <a:lumOff val="7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480A56-4845-4E67-B391-0E6352949A23}" type="datetimeFigureOut">
              <a:rPr lang="en-US" smtClean="0"/>
              <a:t>4/7/2018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6C1F1B-E70B-4261-9A11-01CF908E61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49511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  <p:sldLayoutId id="2147483817" r:id="rId2"/>
    <p:sldLayoutId id="2147483818" r:id="rId3"/>
    <p:sldLayoutId id="2147483819" r:id="rId4"/>
    <p:sldLayoutId id="2147483820" r:id="rId5"/>
    <p:sldLayoutId id="2147483821" r:id="rId6"/>
    <p:sldLayoutId id="2147483822" r:id="rId7"/>
    <p:sldLayoutId id="2147483823" r:id="rId8"/>
    <p:sldLayoutId id="2147483824" r:id="rId9"/>
    <p:sldLayoutId id="2147483825" r:id="rId10"/>
    <p:sldLayoutId id="214748382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Short-term Rentals And Limitations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Name</a:t>
            </a:r>
          </a:p>
          <a:p>
            <a:r>
              <a:rPr lang="en-US" dirty="0" smtClean="0"/>
              <a:t>Institution of Affiliation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73100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Tourism And Projections For The Future In Condominiums (</a:t>
            </a:r>
            <a:r>
              <a:rPr lang="en-US" dirty="0" err="1" smtClean="0"/>
              <a:t>Airbnb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0100" y="1825624"/>
            <a:ext cx="10553700" cy="3990975"/>
          </a:xfrm>
        </p:spPr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en-US" dirty="0" smtClean="0"/>
              <a:t>Improve infrastructure</a:t>
            </a:r>
            <a:r>
              <a:rPr lang="en-US" dirty="0"/>
              <a:t> </a:t>
            </a:r>
            <a:r>
              <a:rPr lang="en-US" dirty="0" smtClean="0"/>
              <a:t>i.e. roads, public rails, and expressways.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 smtClean="0"/>
              <a:t>Predicts a good future economically for the state.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 smtClean="0"/>
              <a:t>Expands the tourism sector of the US.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 smtClean="0"/>
              <a:t>Big network of the public transport services.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 smtClean="0"/>
              <a:t>Empowers the tourism and transport sector of the US government.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69165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/>
              <a:t>Limitations to short-term </a:t>
            </a:r>
            <a:r>
              <a:rPr lang="en-US" dirty="0" smtClean="0"/>
              <a:t>rentals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dirty="0" smtClean="0"/>
              <a:t>SRTs limited if the HOA’s requirements not met.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 smtClean="0"/>
              <a:t>Airbnb has met some of the requirements of their Homeowners Association (HOAs).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 smtClean="0"/>
              <a:t>The Airbnb has offered liability coverage for its guests.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 smtClean="0"/>
              <a:t>Airbnb does not allow purchase of the retail primary insurance.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 smtClean="0"/>
              <a:t>Provides a peaceful environment for its tenants.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 smtClean="0"/>
              <a:t>Short-terms rentals  not limited by the HOAs at all levels i.e. state, county and city level.</a:t>
            </a:r>
          </a:p>
          <a:p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85263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 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Baum, A. E. (2009). </a:t>
            </a:r>
            <a:r>
              <a:rPr lang="en-US" i="1" dirty="0"/>
              <a:t>Commercial real estate investment: A strategic approach</a:t>
            </a:r>
            <a:r>
              <a:rPr lang="en-US" dirty="0"/>
              <a:t>. London: EG Books.</a:t>
            </a:r>
          </a:p>
          <a:p>
            <a:r>
              <a:rPr lang="en-US" dirty="0"/>
              <a:t>Curtis, Gregory. (2012). </a:t>
            </a:r>
            <a:r>
              <a:rPr lang="en-US" i="1" dirty="0"/>
              <a:t>The Stewardship of Wealth: Successful Private Wealth Management for Investors and Their Advisors + Website</a:t>
            </a:r>
            <a:r>
              <a:rPr lang="en-US" dirty="0"/>
              <a:t>. Wiley.</a:t>
            </a:r>
          </a:p>
          <a:p>
            <a:r>
              <a:rPr lang="en-US" dirty="0" err="1"/>
              <a:t>Pagdin</a:t>
            </a:r>
            <a:r>
              <a:rPr lang="en-US" dirty="0"/>
              <a:t>, I., &amp; Hardy, M. (2018). </a:t>
            </a:r>
            <a:r>
              <a:rPr lang="en-US" i="1" dirty="0"/>
              <a:t>Investment and portfolio management: A practical introduction</a:t>
            </a:r>
            <a:r>
              <a:rPr lang="en-US" dirty="0"/>
              <a:t>.</a:t>
            </a:r>
          </a:p>
          <a:p>
            <a:r>
              <a:rPr lang="en-US" dirty="0" err="1"/>
              <a:t>Sirota</a:t>
            </a:r>
            <a:r>
              <a:rPr lang="en-US" dirty="0"/>
              <a:t>, D., &amp; In Stefano, K. (2016). </a:t>
            </a:r>
            <a:r>
              <a:rPr lang="en-US" i="1" dirty="0"/>
              <a:t>Essentials of real estate investment</a:t>
            </a:r>
            <a:r>
              <a:rPr lang="en-US" dirty="0"/>
              <a:t>. La Crosse, WI: Dearborn, Real Estate Education</a:t>
            </a:r>
            <a:r>
              <a:rPr lang="en-US" dirty="0" smtClean="0"/>
              <a:t>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19231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Garamond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76</TotalTime>
  <Words>245</Words>
  <Application>Microsoft Office PowerPoint</Application>
  <PresentationFormat>Widescreen</PresentationFormat>
  <Paragraphs>23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Garamond</vt:lpstr>
      <vt:lpstr>Wingdings</vt:lpstr>
      <vt:lpstr>Office Theme</vt:lpstr>
      <vt:lpstr>Short-term Rentals And Limitations</vt:lpstr>
      <vt:lpstr>Tourism And Projections For The Future In Condominiums (Airbnb)</vt:lpstr>
      <vt:lpstr>Limitations to short-term rentals</vt:lpstr>
      <vt:lpstr> References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SHORT-TERM RENTALS</dc:title>
  <dc:creator>Sarah Oyuu</dc:creator>
  <cp:lastModifiedBy>Windows User</cp:lastModifiedBy>
  <cp:revision>11</cp:revision>
  <dcterms:created xsi:type="dcterms:W3CDTF">2018-04-06T14:03:41Z</dcterms:created>
  <dcterms:modified xsi:type="dcterms:W3CDTF">2018-04-07T12:53:23Z</dcterms:modified>
</cp:coreProperties>
</file>